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0" r:id="rId3"/>
    <p:sldId id="262" r:id="rId4"/>
    <p:sldId id="263" r:id="rId5"/>
    <p:sldId id="264" r:id="rId6"/>
    <p:sldId id="265" r:id="rId7"/>
    <p:sldId id="266" r:id="rId8"/>
    <p:sldId id="269" r:id="rId9"/>
    <p:sldId id="267" r:id="rId10"/>
    <p:sldId id="271" r:id="rId11"/>
    <p:sldId id="268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6" autoAdjust="0"/>
    <p:restoredTop sz="94660"/>
  </p:normalViewPr>
  <p:slideViewPr>
    <p:cSldViewPr snapToGrid="0">
      <p:cViewPr varScale="1">
        <p:scale>
          <a:sx n="61" d="100"/>
          <a:sy n="61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54F22-CA18-4D69-AF4A-5F3F8A5457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80180-B10D-4A84-A6A4-9D04F0682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81EE5E-EC36-4023-B1E2-6211B6E08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4B4D7-742B-4547-9571-F429D19AD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2C126-4A3A-4DBB-A928-BCD5401EA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97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759E-A835-4685-8AB3-CE5E136C9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573D9-F5F0-4B64-9070-DBE6A529B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DE57B-F547-4BD9-BB5A-00E511C99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9934E-A544-419F-802A-7702FF8E0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4015D-6D92-4444-967A-6FE888914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570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E16223-F9E6-46AB-BA41-9E14D6ED7F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B9DDDA-ABFB-4AB8-8A68-0969E75BD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D296-4669-4512-8462-16A1A490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6D0BA-69C9-45C5-934E-A30513BFD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16715-FF64-441D-8EF9-B3BB70D7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841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B9338-55E0-4ECD-ADE3-5E620176A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943C0-1BD5-4C17-925D-B5C4F1618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E3638-1CBE-43C9-989C-F7E3F2B8C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0B856-2290-4378-AA4C-85E652F3F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B3E08-5078-4AC0-A8F7-70D2B49FC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780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9B89-FB2D-48D7-9DFA-2B91AF1BA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90B62-F80B-40C3-9B8A-3C0235AA56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2DD75-E93D-467B-8680-408F25EF1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F26B3-BF1C-40B4-8C32-C61DB6ABD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838EA-879F-445D-A46E-42287B4F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85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7E0C1-FF3D-411F-A133-4713232AA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38F2A-C67A-497D-944F-5148AD0EA0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DB4E22-4B1B-411A-BD67-A252E0DE12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0C520D-9177-464A-90C0-97A62F4EE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0F81D-4772-4F9B-93B5-AF383CE0D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3A8BF5-78B2-4514-9D87-5DBA32D10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502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58548-BF6D-4969-927D-0B7C2E996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6BDCC-7EDC-4B7B-BC12-60DB5A364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EF36D0-C30A-4A4E-AE72-72BA98D2CF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47BDB4-C05A-4089-8951-05E05EC046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C8AD6F-D3B3-4843-85AC-2573AF6943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214F68-40C5-4011-934B-5F7F9441B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6B904E-80DE-4914-A7F8-44F00D6FC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A0AE50-3B5D-4BDC-8590-42E01BE0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01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4522C-D792-4651-92F6-AED0C4716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10C99C-3958-4EBA-A930-91F867DD7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8E8AD-DF27-4AE0-9803-434C43E00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6949-9711-42C6-93E0-EBFB09AF4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607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B4B5BD-A7DD-4B7C-BFF6-7D45E5F82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AF75CE-2E92-4CD7-9586-D3947E8FE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59DB66-95D8-4D65-ABF4-7F0EB2720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915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AEC8F-44FE-49B9-A8EB-1E4FFCBC4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49311-649C-4A5B-889B-92DCD4394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56291B-308F-4AB3-A36E-90B9B0F52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B06AA9-EBCB-477C-AD6D-DE0AFC8D5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E1C7EC-7CB3-4B69-AF45-929745E22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E4FDFF-5272-44C7-9FA7-866510909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992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14BE8-486C-45C6-A88E-3A0034898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5A5ED9-82F3-4AD3-96FA-D1FC0ACCEA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35A207-4804-41A0-8014-F8AB1BB95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FFE566-86FB-4B52-B5B6-241819393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174A53-EC69-4BB0-83E1-24DFD6F4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3DE050-6CB6-49F7-A6FD-944F58E96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047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4B7104-9F70-418D-A995-ED10EC07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76119-0E51-4D31-9E46-7DA5AA5C93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A14A1-27D7-47DE-815E-0728D2D552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88352-704D-4FD7-B0AA-68946C833DC3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4AC6F-5A08-42FB-B4EF-E4AEA8726C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F37EF-A925-4EF8-906F-F24405010B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5EEC6-2250-419D-96CF-DA427334E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076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5BBE-4050-4F2A-B81A-A56081A08F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The battle of neighborhood </a:t>
            </a:r>
            <a:br>
              <a:rPr lang="en-US" b="1" dirty="0"/>
            </a:br>
            <a:r>
              <a:rPr lang="en-US" b="1" dirty="0"/>
              <a:t>(part 2)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6B4FE7-A88F-42F3-9D96-1F4386524E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This project is the final project for the course "Applied data science capstone"</a:t>
            </a:r>
          </a:p>
        </p:txBody>
      </p:sp>
    </p:spTree>
    <p:extLst>
      <p:ext uri="{BB962C8B-B14F-4D97-AF65-F5344CB8AC3E}">
        <p14:creationId xmlns:p14="http://schemas.microsoft.com/office/powerpoint/2010/main" val="38950417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EB00-CC2B-4DC7-8DE3-AF593B004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Top 5 neighborhood with high score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95BFAED-84E4-4D82-AC36-C1D7078F2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89" b="11103"/>
          <a:stretch/>
        </p:blipFill>
        <p:spPr>
          <a:xfrm>
            <a:off x="20" y="10"/>
            <a:ext cx="12191980" cy="539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19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AF7A5-A4D6-412F-A127-8E08B0298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Neighborhood with low score which equals to (average rating * no. of Japanese restaurant in the neighborhood)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362D0BA-AEBC-4777-A320-27F1E7D1E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776" y="2774731"/>
            <a:ext cx="11712607" cy="24489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E57B0E-CD09-4827-A9CB-828BD6BDEC1D}"/>
              </a:ext>
            </a:extLst>
          </p:cNvPr>
          <p:cNvSpPr txBox="1"/>
          <p:nvPr/>
        </p:nvSpPr>
        <p:spPr>
          <a:xfrm>
            <a:off x="1075427" y="5717628"/>
            <a:ext cx="10041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</a:rPr>
              <a:t>The neighborhood with less competition to open new Japanese restaurant </a:t>
            </a:r>
          </a:p>
        </p:txBody>
      </p:sp>
    </p:spTree>
    <p:extLst>
      <p:ext uri="{BB962C8B-B14F-4D97-AF65-F5344CB8AC3E}">
        <p14:creationId xmlns:p14="http://schemas.microsoft.com/office/powerpoint/2010/main" val="2475889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E1E93-8A86-48AB-86DF-8DFA59737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dirty="0"/>
              <a:t>Top 5 neighborhood to open new Japanese restaurant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35CBE1F-A01F-4171-8F3A-2D6BAB129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2" b="14857"/>
          <a:stretch/>
        </p:blipFill>
        <p:spPr>
          <a:xfrm>
            <a:off x="20" y="10"/>
            <a:ext cx="12191980" cy="539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938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6E95B-FF93-42F2-A802-FEAF2CDF3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Plot neighborhood on Singapore map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65D7B7-3F6F-472E-953E-EA5AE2DADD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13" b="12976"/>
          <a:stretch/>
        </p:blipFill>
        <p:spPr>
          <a:xfrm>
            <a:off x="20" y="10"/>
            <a:ext cx="12191980" cy="539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68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5158A-92DF-4D34-AB7C-4B3BF2A01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Retrieve all venues data, store in dataframe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0B95647-EE50-4925-9A3F-DC061751A3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53" y="1883980"/>
            <a:ext cx="12115407" cy="309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389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F1BE0-810B-4BE6-B022-D3A3E479A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dirty="0"/>
              <a:t>Group the neighborhood using K-mean algorithm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1BD1F3-C6C8-411D-8CB2-CAECE34B74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70" b="7467"/>
          <a:stretch/>
        </p:blipFill>
        <p:spPr>
          <a:xfrm>
            <a:off x="20" y="10"/>
            <a:ext cx="12191980" cy="539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983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FDE1-874A-4F53-A47E-6EBA1D491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Focus on the Japanese restaurant belongs to cluster 0, where neighborhoods located in residential area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32784C-4B46-4BBA-8F76-8689A3E7D7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80" y="2438401"/>
            <a:ext cx="12028498" cy="315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46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7E13E-BA40-42EA-B32D-106ACEF28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number of Japanese restaurant in each neighborhood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101BBA-F18B-4F43-8A3B-16F22F9336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9766" y="1724614"/>
            <a:ext cx="9112469" cy="504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472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AAE80-4917-4CCD-8F61-8278A140E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5 neighborhood with high average rating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CD210E7-4F7C-438F-ABD6-67F9F0AB0A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708" y="2112869"/>
            <a:ext cx="11867106" cy="379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70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7B289-F1BE-483E-88E7-8B6EF967A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Top 5 best rated Japanese restaurant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FF1070-E1BB-4598-9EC2-B447CAAE29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537" b="11107"/>
          <a:stretch/>
        </p:blipFill>
        <p:spPr>
          <a:xfrm>
            <a:off x="20" y="10"/>
            <a:ext cx="12191980" cy="539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118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541D4-C2D7-4CF3-AC96-1D335CF79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Top 5 neighborhood with high score which equals to (average rating * no. of Japanese restaurant in the neighborhood)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B14B9B-205C-49FE-9C34-0BACFC4E1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887" y="2669628"/>
            <a:ext cx="11890187" cy="26696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6DA22E-301F-46BC-BAE8-8EC710AF7B7F}"/>
              </a:ext>
            </a:extLst>
          </p:cNvPr>
          <p:cNvSpPr txBox="1"/>
          <p:nvPr/>
        </p:nvSpPr>
        <p:spPr>
          <a:xfrm>
            <a:off x="273894" y="5717628"/>
            <a:ext cx="11644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</a:rPr>
              <a:t>The neighborhood to stay, which has more Japanese restaurant, and average rating is high</a:t>
            </a:r>
          </a:p>
        </p:txBody>
      </p:sp>
    </p:spTree>
    <p:extLst>
      <p:ext uri="{BB962C8B-B14F-4D97-AF65-F5344CB8AC3E}">
        <p14:creationId xmlns:p14="http://schemas.microsoft.com/office/powerpoint/2010/main" val="549182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163</Words>
  <Application>Microsoft Office PowerPoint</Application>
  <PresentationFormat>Widescreen</PresentationFormat>
  <Paragraphs>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The battle of neighborhood  (part 2) </vt:lpstr>
      <vt:lpstr>Plot neighborhood on Singapore map</vt:lpstr>
      <vt:lpstr>Retrieve all venues data, store in dataframe</vt:lpstr>
      <vt:lpstr>Group the neighborhood using K-mean algorithm</vt:lpstr>
      <vt:lpstr>Focus on the Japanese restaurant belongs to cluster 0, where neighborhoods located in residential area</vt:lpstr>
      <vt:lpstr>Plot number of Japanese restaurant in each neighborhood</vt:lpstr>
      <vt:lpstr>Top 5 neighborhood with high average rating</vt:lpstr>
      <vt:lpstr>Top 5 best rated Japanese restaurant</vt:lpstr>
      <vt:lpstr>Top 5 neighborhood with high score which equals to (average rating * no. of Japanese restaurant in the neighborhood)</vt:lpstr>
      <vt:lpstr>Top 5 neighborhood with high score</vt:lpstr>
      <vt:lpstr>Neighborhood with low score which equals to (average rating * no. of Japanese restaurant in the neighborhood)</vt:lpstr>
      <vt:lpstr>Top 5 neighborhood to open new Japanese restaurant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neighborhood  (part 1) </dc:title>
  <dc:creator>DONGLIANG WANG1475</dc:creator>
  <cp:lastModifiedBy>DONGLIANG WANG1475</cp:lastModifiedBy>
  <cp:revision>2</cp:revision>
  <dcterms:created xsi:type="dcterms:W3CDTF">2020-08-17T06:46:07Z</dcterms:created>
  <dcterms:modified xsi:type="dcterms:W3CDTF">2020-08-17T06:47:39Z</dcterms:modified>
</cp:coreProperties>
</file>